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79" r:id="rId6"/>
    <p:sldId id="280" r:id="rId7"/>
    <p:sldId id="260" r:id="rId8"/>
    <p:sldId id="261" r:id="rId9"/>
    <p:sldId id="262" r:id="rId10"/>
    <p:sldId id="278" r:id="rId11"/>
    <p:sldId id="277" r:id="rId12"/>
  </p:sldIdLst>
  <p:sldSz cx="12192000" cy="6858000"/>
  <p:notesSz cx="6858000" cy="9144000"/>
  <p:embeddedFontLst>
    <p:embeddedFont>
      <p:font typeface="Cordia New" pitchFamily="34" charset="-34"/>
      <p:regular r:id="rId14"/>
      <p:bold r:id="rId15"/>
      <p:italic r:id="rId16"/>
      <p:boldItalic r:id="rId17"/>
    </p:embeddedFont>
    <p:embeddedFont>
      <p:font typeface="Angsana New" pitchFamily="18" charset="-34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Calibri Light" pitchFamily="34" charset="0"/>
      <p:regular r:id="rId26"/>
      <p:italic r:id="rId27"/>
    </p:embeddedFont>
    <p:embeddedFont>
      <p:font typeface="Kanit Light" charset="-34"/>
      <p:regular r:id="rId28"/>
      <p:italic r:id="rId29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23D"/>
    <a:srgbClr val="FF0000"/>
    <a:srgbClr val="F11732"/>
    <a:srgbClr val="002060"/>
    <a:srgbClr val="870E08"/>
    <a:srgbClr val="CC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352" autoAdjust="0"/>
    <p:restoredTop sz="94000" autoAdjust="0"/>
  </p:normalViewPr>
  <p:slideViewPr>
    <p:cSldViewPr snapToGrid="0">
      <p:cViewPr>
        <p:scale>
          <a:sx n="66" d="100"/>
          <a:sy n="66" d="100"/>
        </p:scale>
        <p:origin x="-390" y="-2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1" d="100"/>
          <a:sy n="41" d="100"/>
        </p:scale>
        <p:origin x="351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 sura" userId="52ac49e6bb253881" providerId="LiveId" clId="{2F9A3349-14EB-4063-BF32-30904CC5E287}"/>
    <pc:docChg chg="undo custSel addSld delSld modSld sldOrd">
      <pc:chgData name="m sura" userId="52ac49e6bb253881" providerId="LiveId" clId="{2F9A3349-14EB-4063-BF32-30904CC5E287}" dt="2020-10-02T02:15:09.818" v="121" actId="47"/>
      <pc:docMkLst>
        <pc:docMk/>
      </pc:docMkLst>
      <pc:sldChg chg="del">
        <pc:chgData name="m sura" userId="52ac49e6bb253881" providerId="LiveId" clId="{2F9A3349-14EB-4063-BF32-30904CC5E287}" dt="2020-10-01T23:51:52.396" v="0" actId="47"/>
        <pc:sldMkLst>
          <pc:docMk/>
          <pc:sldMk cId="1445176683" sldId="273"/>
        </pc:sldMkLst>
      </pc:sldChg>
      <pc:sldChg chg="del">
        <pc:chgData name="m sura" userId="52ac49e6bb253881" providerId="LiveId" clId="{2F9A3349-14EB-4063-BF32-30904CC5E287}" dt="2020-10-02T01:15:06.772" v="36" actId="47"/>
        <pc:sldMkLst>
          <pc:docMk/>
          <pc:sldMk cId="760005878" sldId="274"/>
        </pc:sldMkLst>
      </pc:sldChg>
      <pc:sldChg chg="del">
        <pc:chgData name="m sura" userId="52ac49e6bb253881" providerId="LiveId" clId="{2F9A3349-14EB-4063-BF32-30904CC5E287}" dt="2020-10-02T01:15:06.772" v="36" actId="47"/>
        <pc:sldMkLst>
          <pc:docMk/>
          <pc:sldMk cId="7730896" sldId="275"/>
        </pc:sldMkLst>
      </pc:sldChg>
      <pc:sldChg chg="del">
        <pc:chgData name="m sura" userId="52ac49e6bb253881" providerId="LiveId" clId="{2F9A3349-14EB-4063-BF32-30904CC5E287}" dt="2020-10-02T01:15:06.772" v="36" actId="47"/>
        <pc:sldMkLst>
          <pc:docMk/>
          <pc:sldMk cId="835151860" sldId="276"/>
        </pc:sldMkLst>
      </pc:sldChg>
      <pc:sldChg chg="add del">
        <pc:chgData name="m sura" userId="52ac49e6bb253881" providerId="LiveId" clId="{2F9A3349-14EB-4063-BF32-30904CC5E287}" dt="2020-10-02T01:22:15.806" v="37"/>
        <pc:sldMkLst>
          <pc:docMk/>
          <pc:sldMk cId="3133849334" sldId="277"/>
        </pc:sldMkLst>
      </pc:sldChg>
      <pc:sldChg chg="addSp delSp modSp new mod setBg">
        <pc:chgData name="m sura" userId="52ac49e6bb253881" providerId="LiveId" clId="{2F9A3349-14EB-4063-BF32-30904CC5E287}" dt="2020-10-02T01:36:57.716" v="68" actId="1076"/>
        <pc:sldMkLst>
          <pc:docMk/>
          <pc:sldMk cId="57230759" sldId="278"/>
        </pc:sldMkLst>
        <pc:spChg chg="del">
          <ac:chgData name="m sura" userId="52ac49e6bb253881" providerId="LiveId" clId="{2F9A3349-14EB-4063-BF32-30904CC5E287}" dt="2020-10-02T01:22:25.136" v="39" actId="478"/>
          <ac:spMkLst>
            <pc:docMk/>
            <pc:sldMk cId="57230759" sldId="278"/>
            <ac:spMk id="2" creationId="{43DF36EC-0488-46D2-9ED0-4862AD879248}"/>
          </ac:spMkLst>
        </pc:spChg>
        <pc:spChg chg="del">
          <ac:chgData name="m sura" userId="52ac49e6bb253881" providerId="LiveId" clId="{2F9A3349-14EB-4063-BF32-30904CC5E287}" dt="2020-10-02T01:22:26.616" v="40" actId="478"/>
          <ac:spMkLst>
            <pc:docMk/>
            <pc:sldMk cId="57230759" sldId="278"/>
            <ac:spMk id="3" creationId="{10BCF16E-1138-401C-9CE5-2BD0B0CB2D33}"/>
          </ac:spMkLst>
        </pc:spChg>
        <pc:spChg chg="add mod">
          <ac:chgData name="m sura" userId="52ac49e6bb253881" providerId="LiveId" clId="{2F9A3349-14EB-4063-BF32-30904CC5E287}" dt="2020-10-02T01:36:51.465" v="67" actId="1076"/>
          <ac:spMkLst>
            <pc:docMk/>
            <pc:sldMk cId="57230759" sldId="278"/>
            <ac:spMk id="9" creationId="{E6EF21AB-AFCD-4916-8AEE-01043FFB0426}"/>
          </ac:spMkLst>
        </pc:spChg>
        <pc:spChg chg="add">
          <ac:chgData name="m sura" userId="52ac49e6bb253881" providerId="LiveId" clId="{2F9A3349-14EB-4063-BF32-30904CC5E287}" dt="2020-10-02T01:36:22.165" v="63" actId="22"/>
          <ac:spMkLst>
            <pc:docMk/>
            <pc:sldMk cId="57230759" sldId="278"/>
            <ac:spMk id="11" creationId="{E0BCC310-F03B-4CE9-8C8F-D7023F6B53A3}"/>
          </ac:spMkLst>
        </pc:spChg>
        <pc:picChg chg="add del mod modCrop">
          <ac:chgData name="m sura" userId="52ac49e6bb253881" providerId="LiveId" clId="{2F9A3349-14EB-4063-BF32-30904CC5E287}" dt="2020-10-02T01:33:02.926" v="51" actId="478"/>
          <ac:picMkLst>
            <pc:docMk/>
            <pc:sldMk cId="57230759" sldId="278"/>
            <ac:picMk id="5" creationId="{C498FCD9-A01F-4234-8566-97B592A4953E}"/>
          </ac:picMkLst>
        </pc:picChg>
        <pc:picChg chg="add mod modCrop">
          <ac:chgData name="m sura" userId="52ac49e6bb253881" providerId="LiveId" clId="{2F9A3349-14EB-4063-BF32-30904CC5E287}" dt="2020-10-02T01:36:57.716" v="68" actId="1076"/>
          <ac:picMkLst>
            <pc:docMk/>
            <pc:sldMk cId="57230759" sldId="278"/>
            <ac:picMk id="7" creationId="{40351062-CA7A-46EB-B9FE-13ED4B2DACEB}"/>
          </ac:picMkLst>
        </pc:picChg>
      </pc:sldChg>
      <pc:sldChg chg="addSp delSp modSp new del mod">
        <pc:chgData name="m sura" userId="52ac49e6bb253881" providerId="LiveId" clId="{2F9A3349-14EB-4063-BF32-30904CC5E287}" dt="2020-10-02T00:08:30.685" v="35" actId="47"/>
        <pc:sldMkLst>
          <pc:docMk/>
          <pc:sldMk cId="266040857" sldId="278"/>
        </pc:sldMkLst>
        <pc:spChg chg="del">
          <ac:chgData name="m sura" userId="52ac49e6bb253881" providerId="LiveId" clId="{2F9A3349-14EB-4063-BF32-30904CC5E287}" dt="2020-10-02T00:05:54.696" v="9" actId="478"/>
          <ac:spMkLst>
            <pc:docMk/>
            <pc:sldMk cId="266040857" sldId="278"/>
            <ac:spMk id="2" creationId="{33749B7E-67F3-4A30-933E-9C92F7EF76BF}"/>
          </ac:spMkLst>
        </pc:spChg>
        <pc:spChg chg="del">
          <ac:chgData name="m sura" userId="52ac49e6bb253881" providerId="LiveId" clId="{2F9A3349-14EB-4063-BF32-30904CC5E287}" dt="2020-10-02T00:05:52.706" v="8"/>
          <ac:spMkLst>
            <pc:docMk/>
            <pc:sldMk cId="266040857" sldId="278"/>
            <ac:spMk id="3" creationId="{CB66E305-EA90-4148-BAAB-EA33C118F1EA}"/>
          </ac:spMkLst>
        </pc:spChg>
        <pc:picChg chg="add mod modCrop">
          <ac:chgData name="m sura" userId="52ac49e6bb253881" providerId="LiveId" clId="{2F9A3349-14EB-4063-BF32-30904CC5E287}" dt="2020-10-02T00:07:02.605" v="29" actId="732"/>
          <ac:picMkLst>
            <pc:docMk/>
            <pc:sldMk cId="266040857" sldId="278"/>
            <ac:picMk id="5" creationId="{658EE204-9573-457F-9DE3-1E9F72C3E3D5}"/>
          </ac:picMkLst>
        </pc:picChg>
      </pc:sldChg>
      <pc:sldChg chg="addSp delSp modSp add mod">
        <pc:chgData name="m sura" userId="52ac49e6bb253881" providerId="LiveId" clId="{2F9A3349-14EB-4063-BF32-30904CC5E287}" dt="2020-10-02T02:14:14.833" v="117" actId="14100"/>
        <pc:sldMkLst>
          <pc:docMk/>
          <pc:sldMk cId="3238625512" sldId="279"/>
        </pc:sldMkLst>
        <pc:picChg chg="add del mod">
          <ac:chgData name="m sura" userId="52ac49e6bb253881" providerId="LiveId" clId="{2F9A3349-14EB-4063-BF32-30904CC5E287}" dt="2020-10-02T01:48:25.924" v="89" actId="478"/>
          <ac:picMkLst>
            <pc:docMk/>
            <pc:sldMk cId="3238625512" sldId="279"/>
            <ac:picMk id="3" creationId="{6B5EA168-03B1-4B7F-83BF-6E0CC7FC58F7}"/>
          </ac:picMkLst>
        </pc:picChg>
        <pc:picChg chg="add del mod ord modCrop">
          <ac:chgData name="m sura" userId="52ac49e6bb253881" providerId="LiveId" clId="{2F9A3349-14EB-4063-BF32-30904CC5E287}" dt="2020-10-02T01:47:14.445" v="76" actId="478"/>
          <ac:picMkLst>
            <pc:docMk/>
            <pc:sldMk cId="3238625512" sldId="279"/>
            <ac:picMk id="5" creationId="{78BF20B9-F30E-4F0F-8287-51A19E209D2C}"/>
          </ac:picMkLst>
        </pc:picChg>
        <pc:picChg chg="add del">
          <ac:chgData name="m sura" userId="52ac49e6bb253881" providerId="LiveId" clId="{2F9A3349-14EB-4063-BF32-30904CC5E287}" dt="2020-10-02T01:53:13.400" v="91" actId="478"/>
          <ac:picMkLst>
            <pc:docMk/>
            <pc:sldMk cId="3238625512" sldId="279"/>
            <ac:picMk id="7" creationId="{46DD705B-CA4E-4A73-8C7E-BBFB5F4ED945}"/>
          </ac:picMkLst>
        </pc:picChg>
        <pc:picChg chg="add mod">
          <ac:chgData name="m sura" userId="52ac49e6bb253881" providerId="LiveId" clId="{2F9A3349-14EB-4063-BF32-30904CC5E287}" dt="2020-10-02T02:14:14.833" v="117" actId="14100"/>
          <ac:picMkLst>
            <pc:docMk/>
            <pc:sldMk cId="3238625512" sldId="279"/>
            <ac:picMk id="9" creationId="{86399A51-8F3F-41FF-8BC2-817DEEEF6D32}"/>
          </ac:picMkLst>
        </pc:picChg>
      </pc:sldChg>
      <pc:sldChg chg="addSp delSp modSp new del mod ord">
        <pc:chgData name="m sura" userId="52ac49e6bb253881" providerId="LiveId" clId="{2F9A3349-14EB-4063-BF32-30904CC5E287}" dt="2020-10-02T00:08:30.685" v="35" actId="47"/>
        <pc:sldMkLst>
          <pc:docMk/>
          <pc:sldMk cId="3496359977" sldId="279"/>
        </pc:sldMkLst>
        <pc:spChg chg="del">
          <ac:chgData name="m sura" userId="52ac49e6bb253881" providerId="LiveId" clId="{2F9A3349-14EB-4063-BF32-30904CC5E287}" dt="2020-10-02T00:05:41.946" v="3" actId="478"/>
          <ac:spMkLst>
            <pc:docMk/>
            <pc:sldMk cId="3496359977" sldId="279"/>
            <ac:spMk id="2" creationId="{EA1E8C49-FA27-455E-AD85-3BB7DD411991}"/>
          </ac:spMkLst>
        </pc:spChg>
        <pc:spChg chg="del">
          <ac:chgData name="m sura" userId="52ac49e6bb253881" providerId="LiveId" clId="{2F9A3349-14EB-4063-BF32-30904CC5E287}" dt="2020-10-02T00:05:43.186" v="4" actId="478"/>
          <ac:spMkLst>
            <pc:docMk/>
            <pc:sldMk cId="3496359977" sldId="279"/>
            <ac:spMk id="3" creationId="{52881D9B-4A0A-489E-99CD-518ED008FCDA}"/>
          </ac:spMkLst>
        </pc:spChg>
        <pc:picChg chg="add mod modCrop">
          <ac:chgData name="m sura" userId="52ac49e6bb253881" providerId="LiveId" clId="{2F9A3349-14EB-4063-BF32-30904CC5E287}" dt="2020-10-02T00:06:40.086" v="24" actId="732"/>
          <ac:picMkLst>
            <pc:docMk/>
            <pc:sldMk cId="3496359977" sldId="279"/>
            <ac:picMk id="5" creationId="{8582213F-129D-447F-ABCD-5AB65D07FC87}"/>
          </ac:picMkLst>
        </pc:picChg>
      </pc:sldChg>
      <pc:sldChg chg="addSp delSp modSp new del mod">
        <pc:chgData name="m sura" userId="52ac49e6bb253881" providerId="LiveId" clId="{2F9A3349-14EB-4063-BF32-30904CC5E287}" dt="2020-10-02T00:08:30.685" v="35" actId="47"/>
        <pc:sldMkLst>
          <pc:docMk/>
          <pc:sldMk cId="2936736144" sldId="280"/>
        </pc:sldMkLst>
        <pc:spChg chg="del">
          <ac:chgData name="m sura" userId="52ac49e6bb253881" providerId="LiveId" clId="{2F9A3349-14EB-4063-BF32-30904CC5E287}" dt="2020-10-02T00:06:08.736" v="15" actId="478"/>
          <ac:spMkLst>
            <pc:docMk/>
            <pc:sldMk cId="2936736144" sldId="280"/>
            <ac:spMk id="2" creationId="{19CDE54B-749C-49BA-8B02-1D79A5464E48}"/>
          </ac:spMkLst>
        </pc:spChg>
        <pc:spChg chg="del">
          <ac:chgData name="m sura" userId="52ac49e6bb253881" providerId="LiveId" clId="{2F9A3349-14EB-4063-BF32-30904CC5E287}" dt="2020-10-02T00:06:09.865" v="16" actId="478"/>
          <ac:spMkLst>
            <pc:docMk/>
            <pc:sldMk cId="2936736144" sldId="280"/>
            <ac:spMk id="3" creationId="{422EF37C-22DD-43AB-AF86-709C854B6009}"/>
          </ac:spMkLst>
        </pc:spChg>
        <pc:picChg chg="add mod">
          <ac:chgData name="m sura" userId="52ac49e6bb253881" providerId="LiveId" clId="{2F9A3349-14EB-4063-BF32-30904CC5E287}" dt="2020-10-02T00:07:10.896" v="31" actId="14100"/>
          <ac:picMkLst>
            <pc:docMk/>
            <pc:sldMk cId="2936736144" sldId="280"/>
            <ac:picMk id="5" creationId="{A5359C71-A716-47EF-9DE4-E910FF2BA35B}"/>
          </ac:picMkLst>
        </pc:picChg>
      </pc:sldChg>
      <pc:sldChg chg="addSp delSp modSp add del mod ord setBg">
        <pc:chgData name="m sura" userId="52ac49e6bb253881" providerId="LiveId" clId="{2F9A3349-14EB-4063-BF32-30904CC5E287}" dt="2020-10-02T02:15:08.838" v="120" actId="47"/>
        <pc:sldMkLst>
          <pc:docMk/>
          <pc:sldMk cId="4110020426" sldId="280"/>
        </pc:sldMkLst>
        <pc:picChg chg="del mod modCrop">
          <ac:chgData name="m sura" userId="52ac49e6bb253881" providerId="LiveId" clId="{2F9A3349-14EB-4063-BF32-30904CC5E287}" dt="2020-10-02T01:53:15.174" v="93" actId="478"/>
          <ac:picMkLst>
            <pc:docMk/>
            <pc:sldMk cId="4110020426" sldId="280"/>
            <ac:picMk id="3" creationId="{6B5EA168-03B1-4B7F-83BF-6E0CC7FC58F7}"/>
          </ac:picMkLst>
        </pc:picChg>
        <pc:picChg chg="add mod modCrop">
          <ac:chgData name="m sura" userId="52ac49e6bb253881" providerId="LiveId" clId="{2F9A3349-14EB-4063-BF32-30904CC5E287}" dt="2020-10-02T01:54:07.725" v="98" actId="1076"/>
          <ac:picMkLst>
            <pc:docMk/>
            <pc:sldMk cId="4110020426" sldId="280"/>
            <ac:picMk id="4" creationId="{0FE93D02-307D-4012-AC26-F0CDA069A386}"/>
          </ac:picMkLst>
        </pc:picChg>
        <pc:picChg chg="del">
          <ac:chgData name="m sura" userId="52ac49e6bb253881" providerId="LiveId" clId="{2F9A3349-14EB-4063-BF32-30904CC5E287}" dt="2020-10-02T01:47:20.205" v="78" actId="478"/>
          <ac:picMkLst>
            <pc:docMk/>
            <pc:sldMk cId="4110020426" sldId="280"/>
            <ac:picMk id="5" creationId="{78BF20B9-F30E-4F0F-8287-51A19E209D2C}"/>
          </ac:picMkLst>
        </pc:picChg>
      </pc:sldChg>
      <pc:sldChg chg="addSp delSp add del mod ord setBg">
        <pc:chgData name="m sura" userId="52ac49e6bb253881" providerId="LiveId" clId="{2F9A3349-14EB-4063-BF32-30904CC5E287}" dt="2020-10-02T02:15:09.818" v="121" actId="47"/>
        <pc:sldMkLst>
          <pc:docMk/>
          <pc:sldMk cId="2666117291" sldId="281"/>
        </pc:sldMkLst>
        <pc:picChg chg="add">
          <ac:chgData name="m sura" userId="52ac49e6bb253881" providerId="LiveId" clId="{2F9A3349-14EB-4063-BF32-30904CC5E287}" dt="2020-10-02T01:55:35.344" v="110" actId="22"/>
          <ac:picMkLst>
            <pc:docMk/>
            <pc:sldMk cId="2666117291" sldId="281"/>
            <ac:picMk id="2" creationId="{822080FC-E690-48A3-995C-FF1B789F4855}"/>
          </ac:picMkLst>
        </pc:picChg>
        <pc:picChg chg="del">
          <ac:chgData name="m sura" userId="52ac49e6bb253881" providerId="LiveId" clId="{2F9A3349-14EB-4063-BF32-30904CC5E287}" dt="2020-10-02T01:54:54.024" v="103" actId="478"/>
          <ac:picMkLst>
            <pc:docMk/>
            <pc:sldMk cId="2666117291" sldId="281"/>
            <ac:picMk id="4" creationId="{0FE93D02-307D-4012-AC26-F0CDA069A386}"/>
          </ac:picMkLst>
        </pc:picChg>
      </pc:sldChg>
      <pc:sldChg chg="addSp delSp modSp new del mod">
        <pc:chgData name="m sura" userId="52ac49e6bb253881" providerId="LiveId" clId="{2F9A3349-14EB-4063-BF32-30904CC5E287}" dt="2020-10-02T00:08:30.685" v="35" actId="47"/>
        <pc:sldMkLst>
          <pc:docMk/>
          <pc:sldMk cId="3809062141" sldId="281"/>
        </pc:sldMkLst>
        <pc:spChg chg="del">
          <ac:chgData name="m sura" userId="52ac49e6bb253881" providerId="LiveId" clId="{2F9A3349-14EB-4063-BF32-30904CC5E287}" dt="2020-10-02T00:06:03.866" v="13" actId="478"/>
          <ac:spMkLst>
            <pc:docMk/>
            <pc:sldMk cId="3809062141" sldId="281"/>
            <ac:spMk id="2" creationId="{50DEC79F-CF25-4964-8D85-7CEC7B059FAB}"/>
          </ac:spMkLst>
        </pc:spChg>
        <pc:spChg chg="del">
          <ac:chgData name="m sura" userId="52ac49e6bb253881" providerId="LiveId" clId="{2F9A3349-14EB-4063-BF32-30904CC5E287}" dt="2020-10-02T00:06:05.815" v="14" actId="478"/>
          <ac:spMkLst>
            <pc:docMk/>
            <pc:sldMk cId="3809062141" sldId="281"/>
            <ac:spMk id="3" creationId="{3AEAB7EA-41EA-45CD-9FB7-ABD106AF9DBB}"/>
          </ac:spMkLst>
        </pc:spChg>
        <pc:picChg chg="add mod modCrop">
          <ac:chgData name="m sura" userId="52ac49e6bb253881" providerId="LiveId" clId="{2F9A3349-14EB-4063-BF32-30904CC5E287}" dt="2020-10-02T00:07:26.955" v="34" actId="732"/>
          <ac:picMkLst>
            <pc:docMk/>
            <pc:sldMk cId="3809062141" sldId="281"/>
            <ac:picMk id="5" creationId="{B46F7329-6A6E-4931-B13D-536CCB352DF1}"/>
          </ac:picMkLst>
        </pc:picChg>
      </pc:sldChg>
      <pc:sldChg chg="addSp delSp modSp add del mod">
        <pc:chgData name="m sura" userId="52ac49e6bb253881" providerId="LiveId" clId="{2F9A3349-14EB-4063-BF32-30904CC5E287}" dt="2020-10-02T02:15:07.193" v="119" actId="47"/>
        <pc:sldMkLst>
          <pc:docMk/>
          <pc:sldMk cId="1640899274" sldId="282"/>
        </pc:sldMkLst>
        <pc:picChg chg="add mod modCrop">
          <ac:chgData name="m sura" userId="52ac49e6bb253881" providerId="LiveId" clId="{2F9A3349-14EB-4063-BF32-30904CC5E287}" dt="2020-10-02T02:14:27.773" v="118" actId="1440"/>
          <ac:picMkLst>
            <pc:docMk/>
            <pc:sldMk cId="1640899274" sldId="282"/>
            <ac:picMk id="3" creationId="{04C5D6FA-F173-4C67-B68A-E346AC0C9826}"/>
          </ac:picMkLst>
        </pc:picChg>
        <pc:picChg chg="del">
          <ac:chgData name="m sura" userId="52ac49e6bb253881" providerId="LiveId" clId="{2F9A3349-14EB-4063-BF32-30904CC5E287}" dt="2020-10-02T01:54:56.474" v="104" actId="478"/>
          <ac:picMkLst>
            <pc:docMk/>
            <pc:sldMk cId="1640899274" sldId="282"/>
            <ac:picMk id="9" creationId="{86399A51-8F3F-41FF-8BC2-817DEEEF6D3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0D4D6-27EB-1441-A60D-F08480882CC5}" type="datetimeFigureOut">
              <a:rPr lang="x-none" smtClean="0"/>
              <a:t>2/10/2020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574B0-EB62-D741-A0B7-1378CC2DF5F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19990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4574B0-EB62-D741-A0B7-1378CC2DF5F3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06487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4574B0-EB62-D741-A0B7-1378CC2DF5F3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31582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4574B0-EB62-D741-A0B7-1378CC2DF5F3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433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4574B0-EB62-D741-A0B7-1378CC2DF5F3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61805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0EB36B3-0772-47F0-82B1-EF95B5DA08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C0020A7-5434-4563-83B0-600BDA4B71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E4EADF4-0158-4784-9562-B9090AA75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9170D-8D45-4F2B-8269-ECD3C9CF816B}" type="datetime1">
              <a:rPr lang="th-TH" smtClean="0"/>
              <a:t>02/10/63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AF2572D-E32E-48FF-A33D-5A3131D99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CEB6C3-43CB-4CDF-AD21-DD49B89EC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0357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472CDE-CB39-4DD8-B5F4-747A2FB89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2C1560F-BD0C-43C7-A5A4-DD2F313763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49D8F0-6482-4475-8600-DA225D582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370CB-1222-4602-95E9-929951BC1C38}" type="datetime1">
              <a:rPr lang="th-TH" smtClean="0"/>
              <a:t>02/10/63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ADBA02-21B7-455E-BD3B-7291D2A1B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E97F04D-B9DE-448F-91D6-7D88C0188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6870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B84472D9-237E-450F-8278-D66F17A620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6FB8FDC-C386-40CD-A7B0-22ACAFAC7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1AE7411-458B-4B1C-922E-516A60A8A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FA2D-9073-4F6E-A245-537F10A30704}" type="datetime1">
              <a:rPr lang="th-TH" smtClean="0"/>
              <a:t>02/10/63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A78DADA-1191-42A7-991E-2780BB743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D36276-E751-4E48-AA78-F85D5C755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637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D1C077-F026-463E-90C6-77AE5325B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7A75C5-6A15-4DA7-97E6-2A13570C5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D0550E1-AE26-4F21-80F7-2A393A90C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FD647-2D34-48DA-B553-39D9768FA40E}" type="datetime1">
              <a:rPr lang="th-TH" smtClean="0"/>
              <a:t>02/10/63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0ADE1C-0D6D-4974-9716-124A08EF5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A529E2D-BA07-4D44-B3C6-D4282F4C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218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6BEFDA8-C885-4B0C-AEC6-0C13C7ACA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7322263-2B92-4578-B46D-4BA7E753E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4FB7E6-8504-4A9B-B17D-284EBD370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346C-D336-4D20-B715-892F1712A8E4}" type="datetime1">
              <a:rPr lang="th-TH" smtClean="0"/>
              <a:t>02/10/63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B691BD-7DCD-4BB9-AE3C-58A1CD525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FF88B6-9DF2-45BD-9F4A-2AE8A4D84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10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33569F-D1D0-4D7B-B6C9-32871905E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ABDAD19-C9D2-4405-878E-A69CD5CF7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DA5C1C4-0C71-4076-A752-F1525FA290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A362BA7-B969-4A3D-852B-F0210FAD4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C89E-8EEC-4160-A69F-F4124D670255}" type="datetime1">
              <a:rPr lang="th-TH" smtClean="0"/>
              <a:t>02/10/63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C1A8C72-5C4D-4526-A920-6F9446C1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4F0BE68-A2C4-4482-869F-CF160060E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079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5DFF9F-48BE-40F2-92A7-A5D46B213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FD94F1C-313B-4E45-917E-F627323380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ED884D2-5DC1-4C4B-BE8A-25B2AAB37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45B29F0-68CE-44F3-8EEA-DAEA190D2B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93DE1AF-CB96-48FA-B990-5E5C0CD32F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83C9F6D-648A-4167-90FC-F857D8DAF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EE340-5733-413A-B2E9-2E4CDDC591BF}" type="datetime1">
              <a:rPr lang="th-TH" smtClean="0"/>
              <a:t>02/10/63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3EF7E70-EDBF-4E5A-A58E-F1E949B3D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3392164-3DD1-4507-A50B-6707C9A99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3739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57099E-CFCF-4599-A677-4EE0413BF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D5EDF5A-0F71-4FCA-BA2C-E4591C134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F9794-6800-4315-867A-B62578335367}" type="datetime1">
              <a:rPr lang="th-TH" smtClean="0"/>
              <a:t>02/10/63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D9F26E4-28E9-4175-A070-AC629B8D8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4C90F75-C96C-42B7-BD68-6FBA5F0A4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3771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F379B54-CACF-4541-B36F-B4461AFA2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C6171-701A-4913-B060-94E284BE4354}" type="datetime1">
              <a:rPr lang="th-TH" smtClean="0"/>
              <a:t>02/10/63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0D9D457D-BF73-4097-AF52-3BDD90645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85F4EE2-8634-49B2-B3BE-E772C58A0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582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BBF228-5B7A-4BFA-BD08-0453AF5EF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00D05C6-FA3E-41FA-AF52-56015E580C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00E91B9-0CA7-449C-BC18-D19D186C7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EA1C303-6FC8-4AF9-8D99-107B955E6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CCA7-1B4F-4E9C-9AF6-338CC9AE2AE3}" type="datetime1">
              <a:rPr lang="th-TH" smtClean="0"/>
              <a:t>02/10/63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DED2171-C3A9-4C58-A47A-6CBF21EDB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7A381B2-93E8-48EB-8833-B0026E0B2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5097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C8F34E-FCDD-412C-BA57-B49467A1A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38C54C74-4955-469B-99E8-331B6AA120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13D3707-E7AB-4C70-B18F-05A469B5BE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84E92E3-9EC1-403E-84DA-3B36F5834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19DF-25E0-45D6-BD03-A8FA4AE1C40C}" type="datetime1">
              <a:rPr lang="th-TH" smtClean="0"/>
              <a:t>02/10/63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82BEFCA-82A2-4EA9-9655-80F32DF7F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E127CA2-CAAB-4A5A-8FA5-608B432E7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1495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8C2C6E8-C6A4-4E77-AC4E-86161CB28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98B0430-20FB-4FE9-87C4-8520AFC41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C5D7BE-CA1B-4A26-8189-8B4E2A013E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66112-9162-466F-B538-3520A074527F}" type="datetime1">
              <a:rPr lang="th-TH" smtClean="0"/>
              <a:t>02/10/63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F478775-4B64-43D7-A7D6-77D19F9A2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EAB5199-33EB-4F6F-B51C-94FDF6379A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84720-8461-4686-9333-A219BA5B586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6897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ith collar shirt&#10;&#10;Description automatically generated">
            <a:extLst>
              <a:ext uri="{FF2B5EF4-FFF2-40B4-BE49-F238E27FC236}">
                <a16:creationId xmlns="" xmlns:a16="http://schemas.microsoft.com/office/drawing/2014/main" id="{C5E3B658-BA71-4942-A7F0-3418CCAE5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001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A8270F6-4F6E-4109-8D11-4A44E1E4817C}"/>
              </a:ext>
            </a:extLst>
          </p:cNvPr>
          <p:cNvSpPr/>
          <p:nvPr/>
        </p:nvSpPr>
        <p:spPr>
          <a:xfrm>
            <a:off x="352120" y="4658398"/>
            <a:ext cx="6165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anit Light" pitchFamily="2" charset="-34"/>
                <a:cs typeface="Kanit Light" pitchFamily="2" charset="-34"/>
              </a:rPr>
              <a:t>พ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ลตำรวจเอก </a:t>
            </a: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anit Light" pitchFamily="2" charset="-34"/>
                <a:cs typeface="Kanit Light" pitchFamily="2" charset="-34"/>
              </a:rPr>
              <a:t>สุวัฒน์ แจ้งยอดสุข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5E654A0-A96F-4002-9E19-3C8DE4FCFF6F}"/>
              </a:ext>
            </a:extLst>
          </p:cNvPr>
          <p:cNvSpPr txBox="1"/>
          <p:nvPr/>
        </p:nvSpPr>
        <p:spPr>
          <a:xfrm>
            <a:off x="279550" y="3040936"/>
            <a:ext cx="6556680" cy="61555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th-TH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</a:t>
            </a:r>
            <a:endParaRPr lang="th-TH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F63DB3A-AD3C-4A75-8793-954CBD65A0DD}"/>
              </a:ext>
            </a:extLst>
          </p:cNvPr>
          <p:cNvSpPr/>
          <p:nvPr/>
        </p:nvSpPr>
        <p:spPr>
          <a:xfrm>
            <a:off x="1605753" y="3752945"/>
            <a:ext cx="35397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ปีงบประมาณ</a:t>
            </a:r>
            <a:r>
              <a:rPr lang="en-U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 </a:t>
            </a:r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พ.ศ. 2564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55B4156-8469-47D6-8C1D-4C82D68EF86D}"/>
              </a:ext>
            </a:extLst>
          </p:cNvPr>
          <p:cNvSpPr/>
          <p:nvPr/>
        </p:nvSpPr>
        <p:spPr>
          <a:xfrm>
            <a:off x="1326833" y="5443874"/>
            <a:ext cx="3982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ผู้บัญชาการตำรวจแห่งชาติ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2259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322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0351062-CA7A-46EB-B9FE-13ED4B2DAC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"/>
          <a:stretch/>
        </p:blipFill>
        <p:spPr>
          <a:xfrm>
            <a:off x="7268745" y="350520"/>
            <a:ext cx="4290335" cy="52730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6EF21AB-AFCD-4916-8AEE-01043FFB0426}"/>
              </a:ext>
            </a:extLst>
          </p:cNvPr>
          <p:cNvSpPr/>
          <p:nvPr/>
        </p:nvSpPr>
        <p:spPr>
          <a:xfrm>
            <a:off x="227944" y="1816881"/>
            <a:ext cx="691888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“</a:t>
            </a:r>
            <a:r>
              <a:rPr lang="th-TH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ไม่มีใครอยากเกิดเป็นคนไม่ดี</a:t>
            </a:r>
          </a:p>
          <a:p>
            <a:pPr algn="ctr"/>
            <a:r>
              <a:rPr lang="th-TH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แต่ที่เขาไม่ดี </a:t>
            </a:r>
          </a:p>
          <a:p>
            <a:pPr algn="ctr"/>
            <a:r>
              <a:rPr lang="th-TH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เพราะไม่มีโอกาสและทางเลือก</a:t>
            </a:r>
            <a:r>
              <a:rPr lang="en-US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”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E0BCC310-F03B-4CE9-8C8F-D7023F6B53A3}"/>
              </a:ext>
            </a:extLst>
          </p:cNvPr>
          <p:cNvSpPr/>
          <p:nvPr/>
        </p:nvSpPr>
        <p:spPr>
          <a:xfrm>
            <a:off x="6452830" y="5750931"/>
            <a:ext cx="53623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2800" b="1" dirty="0">
                <a:solidFill>
                  <a:srgbClr val="FFFF00"/>
                </a:solidFill>
              </a:rPr>
              <a:t>สมเด็จพระศรีนครินทราบรมราชชนนี (สมเด็จย่า)</a:t>
            </a:r>
            <a:endParaRPr lang="en-US" sz="5400" b="1" spc="50" dirty="0">
              <a:ln w="0"/>
              <a:solidFill>
                <a:srgbClr val="FFFF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2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754B71C-02EA-4E67-985C-783430102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384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47E9FCE-630A-4524-AD2F-ED6AABB1B4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74"/>
            <a:ext cx="12192000" cy="686001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221A7B9-45BD-46FF-BB3F-05005A604517}"/>
              </a:ext>
            </a:extLst>
          </p:cNvPr>
          <p:cNvSpPr txBox="1">
            <a:spLocks/>
          </p:cNvSpPr>
          <p:nvPr/>
        </p:nvSpPr>
        <p:spPr>
          <a:xfrm>
            <a:off x="1881809" y="551816"/>
            <a:ext cx="9144000" cy="527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dirty="0">
                <a:solidFill>
                  <a:srgbClr val="001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  <a:endParaRPr lang="th-TH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2FB2CCF-9749-4317-A771-BA263AD8502B}"/>
              </a:ext>
            </a:extLst>
          </p:cNvPr>
          <p:cNvSpPr/>
          <p:nvPr/>
        </p:nvSpPr>
        <p:spPr>
          <a:xfrm>
            <a:off x="3785736" y="5899799"/>
            <a:ext cx="4931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พลตำรวจเอก สุวัฒน์ แจ้งยอดสุข</a:t>
            </a:r>
            <a:endParaRPr 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860990B-A8C4-4FCD-9848-6C1F25E25B37}"/>
              </a:ext>
            </a:extLst>
          </p:cNvPr>
          <p:cNvSpPr/>
          <p:nvPr/>
        </p:nvSpPr>
        <p:spPr>
          <a:xfrm>
            <a:off x="4576976" y="6401933"/>
            <a:ext cx="2945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chemeClr val="accent1"/>
                </a:solidFill>
                <a:latin typeface="Kanit Light" pitchFamily="2" charset="-34"/>
                <a:cs typeface="Kanit Light" pitchFamily="2" charset="-34"/>
              </a:rPr>
              <a:t>ผู้บัญชาการตำรวจแห่งชาติ</a:t>
            </a:r>
            <a:endParaRPr lang="en-US" sz="2000" b="1" dirty="0">
              <a:solidFill>
                <a:schemeClr val="accent1"/>
              </a:solidFill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D119620-4F56-48C6-82B7-08E15E3577C8}"/>
              </a:ext>
            </a:extLst>
          </p:cNvPr>
          <p:cNvSpPr/>
          <p:nvPr/>
        </p:nvSpPr>
        <p:spPr>
          <a:xfrm>
            <a:off x="733685" y="2329751"/>
            <a:ext cx="83878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26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ea typeface="Calibri" panose="020F0502020204030204" pitchFamily="34" charset="0"/>
                <a:cs typeface="Kanit Light" pitchFamily="2" charset="-34"/>
              </a:rPr>
              <a:t>“</a:t>
            </a:r>
            <a:r>
              <a:rPr kumimoji="0" lang="th-TH" sz="26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Kanit Light" pitchFamily="2" charset="-34"/>
                <a:ea typeface="Calibri" panose="020F0502020204030204" pitchFamily="34" charset="0"/>
                <a:cs typeface="Kanit Light" pitchFamily="2" charset="-34"/>
              </a:rPr>
              <a:t>เป็นองค์กรบังคับใช้กฎหมาย ที่ประชาชนเชื่อมั่นศรัทธา”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Kanit Light" pitchFamily="2" charset="-34"/>
              <a:ea typeface="Calibri" panose="020F0502020204030204" pitchFamily="34" charset="0"/>
              <a:cs typeface="Kanit Light" pitchFamily="2" charset="-3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EB1208C3-EF59-4F5A-82B3-6588D457431E}"/>
              </a:ext>
            </a:extLst>
          </p:cNvPr>
          <p:cNvSpPr/>
          <p:nvPr/>
        </p:nvSpPr>
        <p:spPr>
          <a:xfrm>
            <a:off x="520326" y="1725411"/>
            <a:ext cx="91505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81C3C">
                      <a:alpha val="43000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วิสัยทัศน์ตามยุทธศาสตร์สำนักงานตำรวจแห่งชาติ 20 ปี (พ.ศ.2561-2580)</a:t>
            </a:r>
            <a:endParaRPr lang="en-US" sz="24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81C3C">
                    <a:alpha val="43000"/>
                  </a:srgbClr>
                </a:outerShdw>
              </a:effectLst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B1E118B9-5B2A-4D1E-90F1-B9A90F8E464A}"/>
              </a:ext>
            </a:extLst>
          </p:cNvPr>
          <p:cNvSpPr/>
          <p:nvPr/>
        </p:nvSpPr>
        <p:spPr>
          <a:xfrm>
            <a:off x="20255" y="3734820"/>
            <a:ext cx="8887960" cy="1918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 algn="ctr">
              <a:spcAft>
                <a:spcPts val="1000"/>
              </a:spcAft>
            </a:pPr>
            <a:r>
              <a:rPr lang="th-TH" sz="3400" b="1" dirty="0">
                <a:solidFill>
                  <a:srgbClr val="0637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ea typeface="Calibri" panose="020F0502020204030204" pitchFamily="34" charset="0"/>
                <a:cs typeface="Kanit Light" pitchFamily="2" charset="-34"/>
              </a:rPr>
              <a:t>“เป็นองค์กรบังคับใช้กฎหมาย </a:t>
            </a:r>
          </a:p>
          <a:p>
            <a:pPr indent="276225" algn="ctr">
              <a:spcAft>
                <a:spcPts val="1000"/>
              </a:spcAft>
            </a:pPr>
            <a:r>
              <a:rPr lang="th-TH" sz="3400" b="1" dirty="0">
                <a:solidFill>
                  <a:srgbClr val="0637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ea typeface="Calibri" panose="020F0502020204030204" pitchFamily="34" charset="0"/>
                <a:cs typeface="Kanit Light" pitchFamily="2" charset="-34"/>
              </a:rPr>
              <a:t>ที่นำสมัย ในระดับมาตรฐานสากล </a:t>
            </a:r>
          </a:p>
          <a:p>
            <a:pPr indent="276225" algn="ctr">
              <a:spcAft>
                <a:spcPts val="1000"/>
              </a:spcAft>
            </a:pPr>
            <a:r>
              <a:rPr lang="th-TH" sz="3400" b="1" dirty="0">
                <a:solidFill>
                  <a:srgbClr val="0637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ea typeface="Calibri" panose="020F0502020204030204" pitchFamily="34" charset="0"/>
                <a:cs typeface="Kanit Light" pitchFamily="2" charset="-34"/>
              </a:rPr>
              <a:t>เพื่อให้ประชาชนเชื่อมั่นศรัทธา”</a:t>
            </a:r>
            <a:endParaRPr lang="en-US" sz="3400" dirty="0">
              <a:solidFill>
                <a:srgbClr val="06377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 Light" pitchFamily="2" charset="-34"/>
              <a:ea typeface="Calibri" panose="020F0502020204030204" pitchFamily="34" charset="0"/>
              <a:cs typeface="Kanit Light" pitchFamily="2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0318D68A-CBB7-43E6-BC30-22896DBD2E56}"/>
              </a:ext>
            </a:extLst>
          </p:cNvPr>
          <p:cNvSpPr/>
          <p:nvPr/>
        </p:nvSpPr>
        <p:spPr>
          <a:xfrm>
            <a:off x="859129" y="2964869"/>
            <a:ext cx="8887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81C3C">
                      <a:alpha val="43000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6F1152B-03AD-4DCE-B634-1F2C23448A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1" b="5372"/>
          <a:stretch/>
        </p:blipFill>
        <p:spPr>
          <a:xfrm>
            <a:off x="8560561" y="1193300"/>
            <a:ext cx="3647701" cy="5664700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244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uitar&#10;&#10;Description automatically generated">
            <a:extLst>
              <a:ext uri="{FF2B5EF4-FFF2-40B4-BE49-F238E27FC236}">
                <a16:creationId xmlns="" xmlns:a16="http://schemas.microsoft.com/office/drawing/2014/main" id="{82DA100E-A2C4-4C61-82CC-DFB6D51C6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0015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453C2FC8-D5BB-47C1-914F-05178629E4CD}"/>
              </a:ext>
            </a:extLst>
          </p:cNvPr>
          <p:cNvSpPr txBox="1">
            <a:spLocks/>
          </p:cNvSpPr>
          <p:nvPr/>
        </p:nvSpPr>
        <p:spPr>
          <a:xfrm>
            <a:off x="1890687" y="541529"/>
            <a:ext cx="9144000" cy="527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dirty="0">
                <a:solidFill>
                  <a:srgbClr val="001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  <a:endParaRPr lang="th-TH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A29ABB0-900D-410F-B950-8746AA9DB628}"/>
              </a:ext>
            </a:extLst>
          </p:cNvPr>
          <p:cNvSpPr txBox="1"/>
          <p:nvPr/>
        </p:nvSpPr>
        <p:spPr>
          <a:xfrm>
            <a:off x="3643669" y="2049299"/>
            <a:ext cx="4506513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เป็นองค์กรบังคับใช้กฎหมาย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866406F-D4EE-4431-B816-8366BD6F92F4}"/>
              </a:ext>
            </a:extLst>
          </p:cNvPr>
          <p:cNvSpPr txBox="1"/>
          <p:nvPr/>
        </p:nvSpPr>
        <p:spPr>
          <a:xfrm>
            <a:off x="5189838" y="3238617"/>
            <a:ext cx="1414170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ที่นำสมัย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53ABC74-EC36-497E-B5DB-620238060CB2}"/>
              </a:ext>
            </a:extLst>
          </p:cNvPr>
          <p:cNvSpPr txBox="1"/>
          <p:nvPr/>
        </p:nvSpPr>
        <p:spPr>
          <a:xfrm>
            <a:off x="3587487" y="4423879"/>
            <a:ext cx="4618876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ในระดับมาตรฐานสากล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FC38764-C3CC-4101-951D-B50B33086622}"/>
              </a:ext>
            </a:extLst>
          </p:cNvPr>
          <p:cNvSpPr txBox="1"/>
          <p:nvPr/>
        </p:nvSpPr>
        <p:spPr>
          <a:xfrm>
            <a:off x="2555784" y="5660444"/>
            <a:ext cx="6682282" cy="52322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เพื่อให้ประชาชนเชื่อมั่นศรัทธา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525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window, sitting, table&#10;&#10;Description automatically generated">
            <a:extLst>
              <a:ext uri="{FF2B5EF4-FFF2-40B4-BE49-F238E27FC236}">
                <a16:creationId xmlns="" xmlns:a16="http://schemas.microsoft.com/office/drawing/2014/main" id="{33308394-403F-4286-A636-A4AE7869F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644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ADB5E934-D69C-4430-A414-AEB8E41F6327}"/>
              </a:ext>
            </a:extLst>
          </p:cNvPr>
          <p:cNvSpPr txBox="1">
            <a:spLocks/>
          </p:cNvSpPr>
          <p:nvPr/>
        </p:nvSpPr>
        <p:spPr>
          <a:xfrm>
            <a:off x="1939553" y="512425"/>
            <a:ext cx="9144000" cy="527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dirty="0">
                <a:solidFill>
                  <a:srgbClr val="001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  <a:endParaRPr lang="th-TH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77C16C0-1741-4F68-AE68-48257DB23F4F}"/>
              </a:ext>
            </a:extLst>
          </p:cNvPr>
          <p:cNvSpPr txBox="1"/>
          <p:nvPr/>
        </p:nvSpPr>
        <p:spPr>
          <a:xfrm>
            <a:off x="1718202" y="1963459"/>
            <a:ext cx="4647426" cy="5847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เป็นองค์กรบังคับใช้กฎหมาย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87CBA59-C5A0-41AA-ADA8-207F6A66B819}"/>
              </a:ext>
            </a:extLst>
          </p:cNvPr>
          <p:cNvSpPr txBox="1"/>
          <p:nvPr/>
        </p:nvSpPr>
        <p:spPr>
          <a:xfrm>
            <a:off x="1718202" y="2444722"/>
            <a:ext cx="9586702" cy="36933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สร้างความร่วมมือจากทุกภาคส่วน โดยใช้อํานาจหน้าที่ตามกฎหมาย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8796481-B8B0-4B36-9D5E-F9788EF6EE0F}"/>
              </a:ext>
            </a:extLst>
          </p:cNvPr>
          <p:cNvSpPr txBox="1"/>
          <p:nvPr/>
        </p:nvSpPr>
        <p:spPr>
          <a:xfrm>
            <a:off x="697097" y="1629114"/>
            <a:ext cx="567784" cy="16312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en-US" sz="10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1</a:t>
            </a:r>
          </a:p>
        </p:txBody>
      </p:sp>
      <p:sp>
        <p:nvSpPr>
          <p:cNvPr id="13" name="Rectangle: Rounded Corners 3">
            <a:extLst>
              <a:ext uri="{FF2B5EF4-FFF2-40B4-BE49-F238E27FC236}">
                <a16:creationId xmlns="" xmlns:a16="http://schemas.microsoft.com/office/drawing/2014/main" id="{AFC46051-E85A-4B3C-A4EF-9EA6FBA8451B}"/>
              </a:ext>
            </a:extLst>
          </p:cNvPr>
          <p:cNvSpPr/>
          <p:nvPr/>
        </p:nvSpPr>
        <p:spPr>
          <a:xfrm>
            <a:off x="893136" y="3340453"/>
            <a:ext cx="10637604" cy="317745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เพื่อพิทักษ์ปกป้องสถาบันชาติ  ศาสนา  พระมหากษัตริย์  เทิดพระเกียรติ  และ สนองพระบรมราโชบายในทุกด้าน</a:t>
            </a:r>
          </a:p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เพื่อป้องกันปราบปรามการกระทำความผิด และอำนวยความยุติธรรมทางอาญา</a:t>
            </a:r>
          </a:p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เพื่อรักษาความสงบเรียบร้อย ความปลอดภัยของประชาชน และความมั่นคงของราชอาณาจักร</a:t>
            </a:r>
          </a:p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เพื่อปฏิบัติหน้าที่อื่นใดตามที่ได้รับมอบหมาย อันเป็นประโยชน์แห่งรัฐ และประชาชน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07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8BF20B9-F30E-4F0F-8287-51A19E209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86399A51-8F3F-41FF-8BC2-817DEEEF6D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8" b="2445"/>
          <a:stretch/>
        </p:blipFill>
        <p:spPr>
          <a:xfrm>
            <a:off x="3703213" y="0"/>
            <a:ext cx="452643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862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window, sitting, table&#10;&#10;Description automatically generated">
            <a:extLst>
              <a:ext uri="{FF2B5EF4-FFF2-40B4-BE49-F238E27FC236}">
                <a16:creationId xmlns="" xmlns:a16="http://schemas.microsoft.com/office/drawing/2014/main" id="{33308394-403F-4286-A636-A4AE7869F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644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ADB5E934-D69C-4430-A414-AEB8E41F6327}"/>
              </a:ext>
            </a:extLst>
          </p:cNvPr>
          <p:cNvSpPr txBox="1">
            <a:spLocks/>
          </p:cNvSpPr>
          <p:nvPr/>
        </p:nvSpPr>
        <p:spPr>
          <a:xfrm>
            <a:off x="1939553" y="512425"/>
            <a:ext cx="9144000" cy="527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h-TH" b="1" dirty="0">
                <a:solidFill>
                  <a:srgbClr val="001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77C16C0-1741-4F68-AE68-48257DB23F4F}"/>
              </a:ext>
            </a:extLst>
          </p:cNvPr>
          <p:cNvSpPr txBox="1"/>
          <p:nvPr/>
        </p:nvSpPr>
        <p:spPr>
          <a:xfrm>
            <a:off x="1718202" y="1963459"/>
            <a:ext cx="4647426" cy="5847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เป็นองค์กรบังคับใช้กฎหมาย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87CBA59-C5A0-41AA-ADA8-207F6A66B819}"/>
              </a:ext>
            </a:extLst>
          </p:cNvPr>
          <p:cNvSpPr txBox="1"/>
          <p:nvPr/>
        </p:nvSpPr>
        <p:spPr>
          <a:xfrm>
            <a:off x="1718202" y="2444722"/>
            <a:ext cx="9586702" cy="36933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สร้างความร่วมมือจากทุกภาคส่วน โดยใช้อํานาจหน้าที่ตามกฎหมาย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78796481-B8B0-4B36-9D5E-F9788EF6EE0F}"/>
              </a:ext>
            </a:extLst>
          </p:cNvPr>
          <p:cNvSpPr txBox="1"/>
          <p:nvPr/>
        </p:nvSpPr>
        <p:spPr>
          <a:xfrm>
            <a:off x="697097" y="1629114"/>
            <a:ext cx="567784" cy="16312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en-US" sz="10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1</a:t>
            </a:r>
          </a:p>
        </p:txBody>
      </p:sp>
      <p:sp>
        <p:nvSpPr>
          <p:cNvPr id="13" name="Rectangle: Rounded Corners 3">
            <a:extLst>
              <a:ext uri="{FF2B5EF4-FFF2-40B4-BE49-F238E27FC236}">
                <a16:creationId xmlns="" xmlns:a16="http://schemas.microsoft.com/office/drawing/2014/main" id="{AFC46051-E85A-4B3C-A4EF-9EA6FBA8451B}"/>
              </a:ext>
            </a:extLst>
          </p:cNvPr>
          <p:cNvSpPr/>
          <p:nvPr/>
        </p:nvSpPr>
        <p:spPr>
          <a:xfrm>
            <a:off x="893136" y="3340453"/>
            <a:ext cx="10637604" cy="317745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เพื่อพิทักษ์ปกป้องสถาบันชาติ  ศาสนา  พระมหากษัตริย์  เทิดพระเกียรติ  และ สนองพระบรมราโชบายในทุกด้าน</a:t>
            </a:r>
          </a:p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เพื่อป้องกันปราบปรามการกระทำความผิด และอำนวยความยุติธรรมทางอาญา</a:t>
            </a:r>
          </a:p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เพื่อรักษาความสงบเรียบร้อย ความปลอดภัยของประชาชน และความมั่นคงของราชอาณาจักร</a:t>
            </a:r>
          </a:p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sz="2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เพื่อปฏิบัติหน้าที่อื่นใดตามที่ได้รับมอบหมาย อันเป็นประโยชน์แห่งรัฐ และประชาชน 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108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itting&#10;&#10;Description automatically generated">
            <a:extLst>
              <a:ext uri="{FF2B5EF4-FFF2-40B4-BE49-F238E27FC236}">
                <a16:creationId xmlns="" xmlns:a16="http://schemas.microsoft.com/office/drawing/2014/main" id="{202084C5-092E-491C-9E6A-80267D74D5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532"/>
            <a:ext cx="12375977" cy="6963532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291315C8-D6D4-45CC-893C-F0F6D804E593}"/>
              </a:ext>
            </a:extLst>
          </p:cNvPr>
          <p:cNvSpPr txBox="1">
            <a:spLocks/>
          </p:cNvSpPr>
          <p:nvPr/>
        </p:nvSpPr>
        <p:spPr>
          <a:xfrm>
            <a:off x="1881809" y="489670"/>
            <a:ext cx="9144000" cy="527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dirty="0">
                <a:solidFill>
                  <a:srgbClr val="001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  <a:endParaRPr lang="th-TH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5473057-E23A-4CC3-A649-D5A76DA27531}"/>
              </a:ext>
            </a:extLst>
          </p:cNvPr>
          <p:cNvSpPr txBox="1"/>
          <p:nvPr/>
        </p:nvSpPr>
        <p:spPr>
          <a:xfrm>
            <a:off x="580509" y="1405105"/>
            <a:ext cx="822661" cy="16312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10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2</a:t>
            </a:r>
            <a:endParaRPr lang="en-US" sz="100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1F425EB-6655-4D0B-8B40-B5E47708CAFC}"/>
              </a:ext>
            </a:extLst>
          </p:cNvPr>
          <p:cNvSpPr txBox="1"/>
          <p:nvPr/>
        </p:nvSpPr>
        <p:spPr>
          <a:xfrm>
            <a:off x="1724835" y="1783391"/>
            <a:ext cx="2113079" cy="76944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44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ที่นำสมัย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FC9D1CF-129D-4972-AE63-B7B5E02E5CB4}"/>
              </a:ext>
            </a:extLst>
          </p:cNvPr>
          <p:cNvSpPr txBox="1"/>
          <p:nvPr/>
        </p:nvSpPr>
        <p:spPr>
          <a:xfrm>
            <a:off x="1849998" y="3055085"/>
            <a:ext cx="1603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solidFill>
                  <a:srgbClr val="CC3300"/>
                </a:solidFill>
                <a:latin typeface="Kanit Light" pitchFamily="2" charset="-34"/>
                <a:cs typeface="Kanit Light" pitchFamily="2" charset="-34"/>
              </a:rPr>
              <a:t>2.1 </a:t>
            </a:r>
            <a:r>
              <a:rPr lang="th-TH" sz="1800" b="1" dirty="0">
                <a:solidFill>
                  <a:srgbClr val="CC3300"/>
                </a:solidFill>
                <a:latin typeface="Kanit Light" pitchFamily="2" charset="-34"/>
                <a:cs typeface="Kanit Light" pitchFamily="2" charset="-34"/>
              </a:rPr>
              <a:t>ด้านบุคลากร</a:t>
            </a:r>
            <a:endParaRPr lang="en-US" sz="1800" b="1" dirty="0">
              <a:solidFill>
                <a:srgbClr val="CC3300"/>
              </a:solidFill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A72D38F-2BAE-48F4-A451-95DF41CC2B99}"/>
              </a:ext>
            </a:extLst>
          </p:cNvPr>
          <p:cNvSpPr txBox="1"/>
          <p:nvPr/>
        </p:nvSpPr>
        <p:spPr>
          <a:xfrm>
            <a:off x="5081579" y="3069154"/>
            <a:ext cx="1912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solidFill>
                  <a:srgbClr val="CC3300"/>
                </a:solidFill>
                <a:latin typeface="Kanit Light" pitchFamily="2" charset="-34"/>
                <a:cs typeface="Kanit Light" pitchFamily="2" charset="-34"/>
              </a:rPr>
              <a:t>2.2 </a:t>
            </a:r>
            <a:r>
              <a:rPr lang="th-TH" sz="1800" b="1" dirty="0">
                <a:solidFill>
                  <a:srgbClr val="CC3300"/>
                </a:solidFill>
                <a:latin typeface="Kanit Light" pitchFamily="2" charset="-34"/>
                <a:cs typeface="Kanit Light" pitchFamily="2" charset="-34"/>
              </a:rPr>
              <a:t>ด้านสิ่งอุปกรณ์</a:t>
            </a:r>
            <a:endParaRPr lang="en-US" sz="1800" b="1" dirty="0">
              <a:solidFill>
                <a:srgbClr val="CC3300"/>
              </a:solidFill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E451D61-16AC-4E4C-AF36-88DE1AF10A57}"/>
              </a:ext>
            </a:extLst>
          </p:cNvPr>
          <p:cNvSpPr txBox="1"/>
          <p:nvPr/>
        </p:nvSpPr>
        <p:spPr>
          <a:xfrm>
            <a:off x="8268464" y="3081444"/>
            <a:ext cx="2449710" cy="3616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50" b="1" dirty="0">
                <a:solidFill>
                  <a:srgbClr val="CC3300"/>
                </a:solidFill>
                <a:latin typeface="Kanit Light" pitchFamily="2" charset="-34"/>
                <a:cs typeface="Kanit Light" pitchFamily="2" charset="-34"/>
              </a:rPr>
              <a:t>2.3 </a:t>
            </a:r>
            <a:r>
              <a:rPr lang="th-TH" sz="1750" b="1" dirty="0">
                <a:solidFill>
                  <a:srgbClr val="CC3300"/>
                </a:solidFill>
                <a:latin typeface="Kanit Light" pitchFamily="2" charset="-34"/>
                <a:cs typeface="Kanit Light" pitchFamily="2" charset="-34"/>
              </a:rPr>
              <a:t>ด้านการบริหารจัดการ</a:t>
            </a:r>
            <a:endParaRPr lang="en-US" sz="1750" b="1" dirty="0">
              <a:solidFill>
                <a:srgbClr val="CC3300"/>
              </a:solidFill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FD55083-DB65-4327-9A1F-50FA38D0D123}"/>
              </a:ext>
            </a:extLst>
          </p:cNvPr>
          <p:cNvSpPr txBox="1"/>
          <p:nvPr/>
        </p:nvSpPr>
        <p:spPr>
          <a:xfrm>
            <a:off x="3769743" y="1900238"/>
            <a:ext cx="6512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มีการพัฒนาและเตรียมความพร้อมเพื่อรองรับการเปลี่ยนแปลงในอนาคต</a:t>
            </a:r>
          </a:p>
          <a:p>
            <a:r>
              <a:rPr lang="th-TH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อยู่ตลอดเวลา ทั้งในด้านบุคลากร สิ่งอุปกรณ์ และการบริหารจัดการที่ดี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075BAB4-1133-4798-A59B-F4B2A6618D92}"/>
              </a:ext>
            </a:extLst>
          </p:cNvPr>
          <p:cNvSpPr/>
          <p:nvPr/>
        </p:nvSpPr>
        <p:spPr>
          <a:xfrm>
            <a:off x="1570006" y="3437627"/>
            <a:ext cx="2797277" cy="30469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ข้าราชการตำรวจเรียนรู้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และพัฒนาตัวเอง รู้เท่าทันสถานการณ์ทางสังคมที่เปลี่ยนแปลงอยู่ตลอดเวลา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มีทักษะในการใช้เทคโนโลยี สามารถสื่อสารภาษาต่างประเทศ และคิดสร้างสรรค์นวัตกรรม 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เพื่อใช้ในการปฏิบัติงานใน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ความรับผิดชอบได้อย่างมีมาตรฐานสากล</a:t>
            </a:r>
          </a:p>
          <a:p>
            <a:pPr lvl="0">
              <a:defRPr/>
            </a:pPr>
            <a:endParaRPr lang="th-TH" sz="1600" b="1" dirty="0">
              <a:solidFill>
                <a:prstClr val="black"/>
              </a:solidFill>
              <a:latin typeface="Kanit Light" pitchFamily="2" charset="-34"/>
              <a:cs typeface="Kanit Light" pitchFamily="2" charset="-34"/>
            </a:endParaRPr>
          </a:p>
          <a:p>
            <a:pPr lvl="0">
              <a:defRPr/>
            </a:pPr>
            <a:endParaRPr lang="en-US" sz="1600" b="1" dirty="0">
              <a:solidFill>
                <a:prstClr val="black"/>
              </a:solidFill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6E5B5D78-B351-4041-8448-BAB8A3290F6B}"/>
              </a:ext>
            </a:extLst>
          </p:cNvPr>
          <p:cNvSpPr/>
          <p:nvPr/>
        </p:nvSpPr>
        <p:spPr>
          <a:xfrm>
            <a:off x="4939924" y="3409732"/>
            <a:ext cx="2496046" cy="350865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มีอาวุธ ยานพาหนะ อุปกรณ์ เครื่องมือเครื่องใช้และเทคโนโลยีที่ทันสมัย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ได้มาตรฐานสากล เพียงพอ เหมาะสม มีประสิทธิภาพ สามารถจัดการข้อมูลสารสนเทศขนาดใหญ่ 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(</a:t>
            </a:r>
            <a:r>
              <a:rPr lang="en-US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Big Data)</a:t>
            </a: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 เพื่อตอบสนองภารกิจที่ได้รับมอบหมาย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ในปัจจุบันและอนาคต รวมถึงมีนวัตกรรมด้านสิ่งอุปกรณ์ที่เหมาะสมกับองค์กร</a:t>
            </a:r>
            <a:endParaRPr lang="en-US" sz="1600" b="1" dirty="0">
              <a:solidFill>
                <a:prstClr val="black"/>
              </a:solidFill>
              <a:latin typeface="Kanit Light" pitchFamily="2" charset="-34"/>
              <a:cs typeface="Kanit Light" pitchFamily="2" charset="-34"/>
            </a:endParaRPr>
          </a:p>
          <a:p>
            <a:pPr lvl="0" algn="thaiDist">
              <a:defRPr/>
            </a:pPr>
            <a:endParaRPr lang="th-TH" sz="1500" b="1" dirty="0">
              <a:solidFill>
                <a:prstClr val="black"/>
              </a:solidFill>
              <a:latin typeface="Kanit Light" pitchFamily="2" charset="-34"/>
              <a:cs typeface="Kanit Light" pitchFamily="2" charset="-34"/>
            </a:endParaRPr>
          </a:p>
          <a:p>
            <a:pPr lvl="0" algn="thaiDist">
              <a:defRPr/>
            </a:pPr>
            <a:endParaRPr lang="en-US" sz="1500" b="1" dirty="0">
              <a:solidFill>
                <a:prstClr val="black"/>
              </a:solidFill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E0B6E39-C6AB-4932-B533-9C32D77846C7}"/>
              </a:ext>
            </a:extLst>
          </p:cNvPr>
          <p:cNvSpPr/>
          <p:nvPr/>
        </p:nvSpPr>
        <p:spPr>
          <a:xfrm>
            <a:off x="8336081" y="3446253"/>
            <a:ext cx="2455563" cy="32932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มีการบริหารจัดการที่นำสมัย ปรับเปลี่ยนกระบวนการบริหารงาน เพื่อนำไปสู่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ความเปลี่ยนแปลงอย่างมีประสิทธิภาพ มีเอกภาพชัดเจน เหมาะสมสอดคล้องกับบริบท และมีการทํางานเป็นทีม โดยประชาชน</a:t>
            </a:r>
          </a:p>
          <a:p>
            <a:pPr lvl="0">
              <a:defRPr/>
            </a:pPr>
            <a:r>
              <a:rPr lang="th-TH" sz="1600" b="1" dirty="0">
                <a:solidFill>
                  <a:prstClr val="black"/>
                </a:solidFill>
                <a:latin typeface="Kanit Light" pitchFamily="2" charset="-34"/>
                <a:cs typeface="Kanit Light" pitchFamily="2" charset="-34"/>
              </a:rPr>
              <a:t>มีส่วนร่วม เพื่อรองรับความท้าทายของโลกในอนาคตด้วยมาตรฐานสากล </a:t>
            </a:r>
          </a:p>
          <a:p>
            <a:pPr lvl="0" algn="thaiDist">
              <a:defRPr/>
            </a:pPr>
            <a:endParaRPr lang="th-TH" sz="1600" b="1" dirty="0">
              <a:solidFill>
                <a:prstClr val="black"/>
              </a:solidFill>
              <a:latin typeface="Kanit Light" pitchFamily="2" charset="-34"/>
              <a:cs typeface="Kanit Light" pitchFamily="2" charset="-34"/>
            </a:endParaRPr>
          </a:p>
          <a:p>
            <a:pPr lvl="0" algn="thaiDist">
              <a:defRPr/>
            </a:pPr>
            <a:endParaRPr lang="en-US" sz="1600" b="1" dirty="0">
              <a:solidFill>
                <a:prstClr val="black"/>
              </a:solidFill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97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sitting, person&#10;&#10;Description automatically generated">
            <a:extLst>
              <a:ext uri="{FF2B5EF4-FFF2-40B4-BE49-F238E27FC236}">
                <a16:creationId xmlns="" xmlns:a16="http://schemas.microsoft.com/office/drawing/2014/main" id="{9ADB6790-F5D5-4EA7-A0D3-39FAFFC50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0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83E3639-96CC-48AE-8648-D73ADC70A134}"/>
              </a:ext>
            </a:extLst>
          </p:cNvPr>
          <p:cNvSpPr txBox="1"/>
          <p:nvPr/>
        </p:nvSpPr>
        <p:spPr>
          <a:xfrm>
            <a:off x="707290" y="1426975"/>
            <a:ext cx="832279" cy="16312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10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3</a:t>
            </a:r>
            <a:endParaRPr lang="en-US" sz="100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EA6D9DD-F1DF-4B36-ADD1-DBA40071D680}"/>
              </a:ext>
            </a:extLst>
          </p:cNvPr>
          <p:cNvSpPr txBox="1"/>
          <p:nvPr/>
        </p:nvSpPr>
        <p:spPr>
          <a:xfrm>
            <a:off x="1707375" y="1879916"/>
            <a:ext cx="4378122" cy="64633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ในระดับมาตรฐานสากล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0422DBF-DF13-45F6-9162-CFB775EC2D9C}"/>
              </a:ext>
            </a:extLst>
          </p:cNvPr>
          <p:cNvSpPr txBox="1"/>
          <p:nvPr/>
        </p:nvSpPr>
        <p:spPr>
          <a:xfrm>
            <a:off x="6013102" y="1851577"/>
            <a:ext cx="4054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มีคู่มือการปฏิบัติงานและมีมาตรฐานการประเมินการปฏิบัติงานของเจ้าหน้าที่ตํารวจเทียบเคียงกับต่างประเทศ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="" xmlns:a16="http://schemas.microsoft.com/office/drawing/2014/main" id="{336D23C9-BA30-4413-A291-78A0227A8A51}"/>
              </a:ext>
            </a:extLst>
          </p:cNvPr>
          <p:cNvSpPr txBox="1">
            <a:spLocks/>
          </p:cNvSpPr>
          <p:nvPr/>
        </p:nvSpPr>
        <p:spPr>
          <a:xfrm>
            <a:off x="1881809" y="560694"/>
            <a:ext cx="9144000" cy="527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dirty="0">
                <a:solidFill>
                  <a:srgbClr val="001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  <a:endParaRPr lang="th-TH" dirty="0"/>
          </a:p>
        </p:txBody>
      </p:sp>
      <p:sp>
        <p:nvSpPr>
          <p:cNvPr id="15" name="Rectangle: Rounded Corners 3">
            <a:extLst>
              <a:ext uri="{FF2B5EF4-FFF2-40B4-BE49-F238E27FC236}">
                <a16:creationId xmlns="" xmlns:a16="http://schemas.microsoft.com/office/drawing/2014/main" id="{D9327B90-B2D6-4860-A704-4191AAC1B2AE}"/>
              </a:ext>
            </a:extLst>
          </p:cNvPr>
          <p:cNvSpPr/>
          <p:nvPr/>
        </p:nvSpPr>
        <p:spPr>
          <a:xfrm>
            <a:off x="1298041" y="2867181"/>
            <a:ext cx="10186669" cy="372744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มีคู่มือการปฏิบัติงาน (</a:t>
            </a:r>
            <a:r>
              <a:rPr lang="en-US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SOPs:</a:t>
            </a:r>
            <a:r>
              <a:rPr lang="th-TH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Standard</a:t>
            </a:r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Operating</a:t>
            </a:r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Procedures) </a:t>
            </a:r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ของเจ้าหน้าที่ตำรวจทุกสายงาน บอกรายละเอียดของยุทธวิธี </a:t>
            </a:r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/>
            </a:r>
            <a:b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</a:br>
            <a:r>
              <a:rPr lang="th-TH" b="1" dirty="0" smtClean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วิธี</a:t>
            </a:r>
            <a:r>
              <a:rPr lang="th-TH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ปฏิบัติงาน วิธีการทํางานที่สามารถใช้เป็นตัวชี้วัด</a:t>
            </a:r>
            <a:r>
              <a:rPr lang="th-TH" b="1" dirty="0" err="1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กําหนด</a:t>
            </a:r>
            <a:r>
              <a:rPr lang="th-TH" b="1" dirty="0" smtClean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แนวทาง</a:t>
            </a:r>
            <a:br>
              <a:rPr lang="th-TH" b="1" dirty="0" smtClean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</a:br>
            <a:r>
              <a:rPr lang="th-TH" b="1" dirty="0" smtClean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ใน</a:t>
            </a:r>
            <a:r>
              <a:rPr lang="th-TH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การปฏิบัติหน้าที่</a:t>
            </a:r>
          </a:p>
          <a:p>
            <a:pPr algn="thaiDist"/>
            <a:endParaRPr lang="th-TH" b="1" dirty="0">
              <a:solidFill>
                <a:srgbClr val="081C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 Light" pitchFamily="2" charset="-34"/>
              <a:cs typeface="Kanit Light" pitchFamily="2" charset="-34"/>
            </a:endParaRPr>
          </a:p>
          <a:p>
            <a:pPr marL="457200" indent="-457200" algn="thaiDist">
              <a:buFont typeface="Arial" panose="020B0604020202020204" pitchFamily="34" charset="0"/>
              <a:buChar char="•"/>
            </a:pPr>
            <a:r>
              <a:rPr lang="th-TH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มีมาตรฐานการประเมินการปฏิบัติงานของเจ้าหน้าที่ตํารวจเทียบเคียงกับต่างประเทศที่สอดคล้องกับบริบทของสังคมไทย เพื่อสร้างมาตรฐานการปฏิบัติงานให้ตอบสนองความต้องการของประชาชน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984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itting, curtain&#10;&#10;Description automatically generated">
            <a:extLst>
              <a:ext uri="{FF2B5EF4-FFF2-40B4-BE49-F238E27FC236}">
                <a16:creationId xmlns="" xmlns:a16="http://schemas.microsoft.com/office/drawing/2014/main" id="{795D8708-A6EB-4C9E-A611-F9B6DDC5F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15"/>
            <a:ext cx="12192000" cy="6860015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F944BF10-4140-47CC-B264-471020DF343E}"/>
              </a:ext>
            </a:extLst>
          </p:cNvPr>
          <p:cNvSpPr txBox="1">
            <a:spLocks/>
          </p:cNvSpPr>
          <p:nvPr/>
        </p:nvSpPr>
        <p:spPr>
          <a:xfrm>
            <a:off x="1881809" y="578450"/>
            <a:ext cx="9144000" cy="5275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dirty="0">
                <a:solidFill>
                  <a:srgbClr val="001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วิสัยทัศน์ผู้บัญชาการตำรวจแห่งชาติ ปีงบประมาณ พ.ศ.2564</a:t>
            </a:r>
            <a:endParaRPr lang="th-TH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207EF4B-2676-43B0-B992-069DBB2237B7}"/>
              </a:ext>
            </a:extLst>
          </p:cNvPr>
          <p:cNvSpPr txBox="1"/>
          <p:nvPr/>
        </p:nvSpPr>
        <p:spPr>
          <a:xfrm>
            <a:off x="659243" y="1408623"/>
            <a:ext cx="867545" cy="16312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10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4</a:t>
            </a:r>
            <a:endParaRPr lang="en-US" sz="100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nit Light" pitchFamily="2" charset="-34"/>
              <a:cs typeface="Kanit Light" pitchFamily="2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9485835-9D16-4706-A923-F110B27FF6E7}"/>
              </a:ext>
            </a:extLst>
          </p:cNvPr>
          <p:cNvSpPr txBox="1"/>
          <p:nvPr/>
        </p:nvSpPr>
        <p:spPr>
          <a:xfrm>
            <a:off x="1778843" y="1888547"/>
            <a:ext cx="4794902" cy="5847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เพื่อให้ประชาชนเชื่อมั่นศรัทธา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BFAC330-3AA6-4BCF-ADD1-FBF5F91F2902}"/>
              </a:ext>
            </a:extLst>
          </p:cNvPr>
          <p:cNvSpPr txBox="1"/>
          <p:nvPr/>
        </p:nvSpPr>
        <p:spPr>
          <a:xfrm>
            <a:off x="6683432" y="1853663"/>
            <a:ext cx="3537200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thaiDist"/>
            <a:r>
              <a:rPr lang="th-TH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การทำให้ประชาชนเชื่อถือ และไว้วางใจอย่างไม่เปลี่ยนแปลง  โดย</a:t>
            </a:r>
          </a:p>
        </p:txBody>
      </p:sp>
      <p:sp>
        <p:nvSpPr>
          <p:cNvPr id="13" name="Rectangle: Rounded Corners 3">
            <a:extLst>
              <a:ext uri="{FF2B5EF4-FFF2-40B4-BE49-F238E27FC236}">
                <a16:creationId xmlns="" xmlns:a16="http://schemas.microsoft.com/office/drawing/2014/main" id="{1A236580-3440-4475-87C9-EB2B8CF337DE}"/>
              </a:ext>
            </a:extLst>
          </p:cNvPr>
          <p:cNvSpPr/>
          <p:nvPr/>
        </p:nvSpPr>
        <p:spPr>
          <a:xfrm>
            <a:off x="1267818" y="2857610"/>
            <a:ext cx="10336752" cy="382124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93725" indent="-446088" algn="thaiDist"/>
            <a:r>
              <a:rPr lang="th-TH" sz="24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4.1 ปฏิบัติงานด้วยความรับผิดชอบ ซื่อสัตย์สุจริต เป็นธรรม โปร่งใส ได้มาตรฐาน          วิชาชีพที่สอดคล้องกับบริบทของกฎหมายและสังคมไทย </a:t>
            </a:r>
          </a:p>
          <a:p>
            <a:pPr marL="593725" indent="-446088" algn="thaiDist"/>
            <a:r>
              <a:rPr lang="th-TH" sz="24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4.2 มีการสื่อสารและปฏิสัมพันธ์กับประชาชนด้วยอัธยาศัยไมตรีอย่างสม่ำเสมอ  และ     ต่อเนื่อง ให้เข้าอกเข้าใจซึ่งกันและกัน โดยคำนึงถึงความพึงพอใจควบคู่กับผลงาน</a:t>
            </a:r>
          </a:p>
          <a:p>
            <a:pPr marL="593725" indent="-446088" algn="thaiDist"/>
            <a:r>
              <a:rPr lang="th-TH" sz="24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4.3 สามารถตอบสนองความต้องการของประชาชนในด้านความปลอดภัยในชีวิต และ       ทรัพย์สิน ความยุติธรรมทางอาญา และการให้บริการ</a:t>
            </a:r>
          </a:p>
          <a:p>
            <a:pPr marL="593725" indent="-446088" algn="thaiDist"/>
            <a:r>
              <a:rPr lang="th-TH" sz="24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4.4 สนับสนุนการปฎิบัติงานอื่นใดเพื่อประโยชน์แห่งรัฐ และคุณค่าทางสังคมที่ดีงาม </a:t>
            </a:r>
          </a:p>
          <a:p>
            <a:pPr marL="593725" indent="-446088" algn="thaiDist"/>
            <a:r>
              <a:rPr lang="th-TH" sz="2400" b="1" dirty="0">
                <a:solidFill>
                  <a:srgbClr val="081C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nit Light" pitchFamily="2" charset="-34"/>
                <a:cs typeface="Kanit Light" pitchFamily="2" charset="-34"/>
              </a:rPr>
              <a:t>4.5 ได้รับการยอมรับในระดับสากล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84720-8461-4686-9333-A219BA5B5865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89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4005</TotalTime>
  <Words>678</Words>
  <Application>Microsoft Office PowerPoint</Application>
  <PresentationFormat>กำหนดเอง</PresentationFormat>
  <Paragraphs>89</Paragraphs>
  <Slides>11</Slides>
  <Notes>4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8" baseType="lpstr">
      <vt:lpstr>Arial</vt:lpstr>
      <vt:lpstr>Cordia New</vt:lpstr>
      <vt:lpstr>Angsana New</vt:lpstr>
      <vt:lpstr>Calibri</vt:lpstr>
      <vt:lpstr>Calibri Light</vt:lpstr>
      <vt:lpstr>Kanit Light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jessa burin</dc:creator>
  <cp:lastModifiedBy>Acer1</cp:lastModifiedBy>
  <cp:revision>55</cp:revision>
  <dcterms:created xsi:type="dcterms:W3CDTF">2020-09-21T15:33:07Z</dcterms:created>
  <dcterms:modified xsi:type="dcterms:W3CDTF">2020-10-02T03:30:43Z</dcterms:modified>
</cp:coreProperties>
</file>